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sh.wadi@gmail.com" userId="e5506b724bdccf12" providerId="LiveId" clId="{3F95BB4C-0994-4E6D-81FB-BC7930C59B89}"/>
    <pc:docChg chg="undo custSel addSld delSld modSld sldOrd addSection delSection">
      <pc:chgData name="darsh.wadi@gmail.com" userId="e5506b724bdccf12" providerId="LiveId" clId="{3F95BB4C-0994-4E6D-81FB-BC7930C59B89}" dt="2024-08-12T15:56:56.927" v="524" actId="14100"/>
      <pc:docMkLst>
        <pc:docMk/>
      </pc:docMkLst>
      <pc:sldChg chg="addSp delSp modSp mod modClrScheme chgLayout">
        <pc:chgData name="darsh.wadi@gmail.com" userId="e5506b724bdccf12" providerId="LiveId" clId="{3F95BB4C-0994-4E6D-81FB-BC7930C59B89}" dt="2024-08-12T15:56:56.927" v="524" actId="14100"/>
        <pc:sldMkLst>
          <pc:docMk/>
          <pc:sldMk cId="3005004128" sldId="259"/>
        </pc:sldMkLst>
        <pc:spChg chg="del mod ord">
          <ac:chgData name="darsh.wadi@gmail.com" userId="e5506b724bdccf12" providerId="LiveId" clId="{3F95BB4C-0994-4E6D-81FB-BC7930C59B89}" dt="2024-08-12T14:32:48.698" v="322" actId="700"/>
          <ac:spMkLst>
            <pc:docMk/>
            <pc:sldMk cId="3005004128" sldId="259"/>
            <ac:spMk id="2" creationId="{1E27638A-B4C4-2064-EEC4-EC8BD1109C8A}"/>
          </ac:spMkLst>
        </pc:spChg>
        <pc:spChg chg="mod ord">
          <ac:chgData name="darsh.wadi@gmail.com" userId="e5506b724bdccf12" providerId="LiveId" clId="{3F95BB4C-0994-4E6D-81FB-BC7930C59B89}" dt="2024-08-12T15:56:56.927" v="524" actId="14100"/>
          <ac:spMkLst>
            <pc:docMk/>
            <pc:sldMk cId="3005004128" sldId="259"/>
            <ac:spMk id="3" creationId="{3DE9DD77-43F8-EB19-FD58-AB5FF3D99DB1}"/>
          </ac:spMkLst>
        </pc:spChg>
        <pc:spChg chg="add del mod ord">
          <ac:chgData name="darsh.wadi@gmail.com" userId="e5506b724bdccf12" providerId="LiveId" clId="{3F95BB4C-0994-4E6D-81FB-BC7930C59B89}" dt="2024-08-12T14:31:31.814" v="306" actId="700"/>
          <ac:spMkLst>
            <pc:docMk/>
            <pc:sldMk cId="3005004128" sldId="259"/>
            <ac:spMk id="4" creationId="{03CD8BA4-A71B-60F9-1CA5-D17BC81E6D44}"/>
          </ac:spMkLst>
        </pc:spChg>
        <pc:spChg chg="add del mod ord">
          <ac:chgData name="darsh.wadi@gmail.com" userId="e5506b724bdccf12" providerId="LiveId" clId="{3F95BB4C-0994-4E6D-81FB-BC7930C59B89}" dt="2024-08-12T14:32:48.698" v="322" actId="700"/>
          <ac:spMkLst>
            <pc:docMk/>
            <pc:sldMk cId="3005004128" sldId="259"/>
            <ac:spMk id="5" creationId="{81C079FD-D272-922B-1FDF-230370293DDE}"/>
          </ac:spMkLst>
        </pc:spChg>
        <pc:spChg chg="add del mod ord">
          <ac:chgData name="darsh.wadi@gmail.com" userId="e5506b724bdccf12" providerId="LiveId" clId="{3F95BB4C-0994-4E6D-81FB-BC7930C59B89}" dt="2024-08-12T14:32:54.683" v="323" actId="700"/>
          <ac:spMkLst>
            <pc:docMk/>
            <pc:sldMk cId="3005004128" sldId="259"/>
            <ac:spMk id="6" creationId="{32CDFA65-88CD-F03E-F551-FE4BBABD224A}"/>
          </ac:spMkLst>
        </pc:spChg>
        <pc:spChg chg="add del mod ord">
          <ac:chgData name="darsh.wadi@gmail.com" userId="e5506b724bdccf12" providerId="LiveId" clId="{3F95BB4C-0994-4E6D-81FB-BC7930C59B89}" dt="2024-08-12T14:33:06.912" v="324" actId="700"/>
          <ac:spMkLst>
            <pc:docMk/>
            <pc:sldMk cId="3005004128" sldId="259"/>
            <ac:spMk id="7" creationId="{7576E73F-5381-F616-7F57-4702D3E40FEA}"/>
          </ac:spMkLst>
        </pc:spChg>
      </pc:sldChg>
      <pc:sldChg chg="delSp modSp mod modClrScheme chgLayout">
        <pc:chgData name="darsh.wadi@gmail.com" userId="e5506b724bdccf12" providerId="LiveId" clId="{3F95BB4C-0994-4E6D-81FB-BC7930C59B89}" dt="2024-08-12T15:14:19.694" v="446" actId="20577"/>
        <pc:sldMkLst>
          <pc:docMk/>
          <pc:sldMk cId="2697511016" sldId="260"/>
        </pc:sldMkLst>
        <pc:spChg chg="del mod">
          <ac:chgData name="darsh.wadi@gmail.com" userId="e5506b724bdccf12" providerId="LiveId" clId="{3F95BB4C-0994-4E6D-81FB-BC7930C59B89}" dt="2024-08-12T15:10:52.972" v="429" actId="700"/>
          <ac:spMkLst>
            <pc:docMk/>
            <pc:sldMk cId="2697511016" sldId="260"/>
            <ac:spMk id="2" creationId="{2344EEF0-BA22-DF8F-60F5-D155ECCADC07}"/>
          </ac:spMkLst>
        </pc:spChg>
        <pc:spChg chg="mod ord">
          <ac:chgData name="darsh.wadi@gmail.com" userId="e5506b724bdccf12" providerId="LiveId" clId="{3F95BB4C-0994-4E6D-81FB-BC7930C59B89}" dt="2024-08-12T15:14:19.694" v="446" actId="20577"/>
          <ac:spMkLst>
            <pc:docMk/>
            <pc:sldMk cId="2697511016" sldId="260"/>
            <ac:spMk id="3" creationId="{4AA91C93-A749-29ED-AB5A-811419B35E38}"/>
          </ac:spMkLst>
        </pc:spChg>
      </pc:sldChg>
      <pc:sldChg chg="delSp modSp mod modClrScheme chgLayout">
        <pc:chgData name="darsh.wadi@gmail.com" userId="e5506b724bdccf12" providerId="LiveId" clId="{3F95BB4C-0994-4E6D-81FB-BC7930C59B89}" dt="2024-08-12T15:18:06.602" v="496" actId="20577"/>
        <pc:sldMkLst>
          <pc:docMk/>
          <pc:sldMk cId="2779538643" sldId="261"/>
        </pc:sldMkLst>
        <pc:spChg chg="del mod">
          <ac:chgData name="darsh.wadi@gmail.com" userId="e5506b724bdccf12" providerId="LiveId" clId="{3F95BB4C-0994-4E6D-81FB-BC7930C59B89}" dt="2024-08-12T15:15:12.925" v="455" actId="700"/>
          <ac:spMkLst>
            <pc:docMk/>
            <pc:sldMk cId="2779538643" sldId="261"/>
            <ac:spMk id="2" creationId="{346857E6-DA3F-6856-219C-3CC77C2E75D0}"/>
          </ac:spMkLst>
        </pc:spChg>
        <pc:spChg chg="mod ord">
          <ac:chgData name="darsh.wadi@gmail.com" userId="e5506b724bdccf12" providerId="LiveId" clId="{3F95BB4C-0994-4E6D-81FB-BC7930C59B89}" dt="2024-08-12T15:18:06.602" v="496" actId="20577"/>
          <ac:spMkLst>
            <pc:docMk/>
            <pc:sldMk cId="2779538643" sldId="261"/>
            <ac:spMk id="3" creationId="{FB3B2DFC-CBE3-E4E4-EAF9-41792C2972D3}"/>
          </ac:spMkLst>
        </pc:spChg>
      </pc:sldChg>
      <pc:sldChg chg="delSp modSp del mod modClrScheme chgLayout">
        <pc:chgData name="darsh.wadi@gmail.com" userId="e5506b724bdccf12" providerId="LiveId" clId="{3F95BB4C-0994-4E6D-81FB-BC7930C59B89}" dt="2024-08-12T15:19:33.210" v="500" actId="2696"/>
        <pc:sldMkLst>
          <pc:docMk/>
          <pc:sldMk cId="2696130700" sldId="262"/>
        </pc:sldMkLst>
        <pc:spChg chg="del mod">
          <ac:chgData name="darsh.wadi@gmail.com" userId="e5506b724bdccf12" providerId="LiveId" clId="{3F95BB4C-0994-4E6D-81FB-BC7930C59B89}" dt="2024-08-12T15:16:18.845" v="466" actId="700"/>
          <ac:spMkLst>
            <pc:docMk/>
            <pc:sldMk cId="2696130700" sldId="262"/>
            <ac:spMk id="2" creationId="{3AD02B8F-6B52-527E-4C21-FD3814BEFE41}"/>
          </ac:spMkLst>
        </pc:spChg>
        <pc:spChg chg="mod ord">
          <ac:chgData name="darsh.wadi@gmail.com" userId="e5506b724bdccf12" providerId="LiveId" clId="{3F95BB4C-0994-4E6D-81FB-BC7930C59B89}" dt="2024-08-12T15:19:16.835" v="499" actId="5793"/>
          <ac:spMkLst>
            <pc:docMk/>
            <pc:sldMk cId="2696130700" sldId="262"/>
            <ac:spMk id="3" creationId="{EA707007-F65E-41CF-C4E9-0F81C74CACC8}"/>
          </ac:spMkLst>
        </pc:spChg>
      </pc:sldChg>
      <pc:sldChg chg="modSp mod ord">
        <pc:chgData name="darsh.wadi@gmail.com" userId="e5506b724bdccf12" providerId="LiveId" clId="{3F95BB4C-0994-4E6D-81FB-BC7930C59B89}" dt="2024-08-12T15:19:44.249" v="522" actId="20577"/>
        <pc:sldMkLst>
          <pc:docMk/>
          <pc:sldMk cId="2164758688" sldId="263"/>
        </pc:sldMkLst>
        <pc:spChg chg="mod">
          <ac:chgData name="darsh.wadi@gmail.com" userId="e5506b724bdccf12" providerId="LiveId" clId="{3F95BB4C-0994-4E6D-81FB-BC7930C59B89}" dt="2024-08-12T15:19:44.249" v="522" actId="20577"/>
          <ac:spMkLst>
            <pc:docMk/>
            <pc:sldMk cId="2164758688" sldId="263"/>
            <ac:spMk id="2" creationId="{FFECA136-BCE4-F9AA-8FDB-C880A608D4E7}"/>
          </ac:spMkLst>
        </pc:spChg>
      </pc:sldChg>
      <pc:sldChg chg="addSp delSp modSp new mod modClrScheme chgLayout">
        <pc:chgData name="darsh.wadi@gmail.com" userId="e5506b724bdccf12" providerId="LiveId" clId="{3F95BB4C-0994-4E6D-81FB-BC7930C59B89}" dt="2024-08-11T12:17:06.286" v="16" actId="20577"/>
        <pc:sldMkLst>
          <pc:docMk/>
          <pc:sldMk cId="2329692851" sldId="264"/>
        </pc:sldMkLst>
        <pc:spChg chg="del mod ord">
          <ac:chgData name="darsh.wadi@gmail.com" userId="e5506b724bdccf12" providerId="LiveId" clId="{3F95BB4C-0994-4E6D-81FB-BC7930C59B89}" dt="2024-08-11T12:16:39.905" v="1" actId="700"/>
          <ac:spMkLst>
            <pc:docMk/>
            <pc:sldMk cId="2329692851" sldId="264"/>
            <ac:spMk id="2" creationId="{232A8A8E-87F5-8140-62A9-58BB65B99CBC}"/>
          </ac:spMkLst>
        </pc:spChg>
        <pc:spChg chg="del mod ord">
          <ac:chgData name="darsh.wadi@gmail.com" userId="e5506b724bdccf12" providerId="LiveId" clId="{3F95BB4C-0994-4E6D-81FB-BC7930C59B89}" dt="2024-08-11T12:16:39.905" v="1" actId="700"/>
          <ac:spMkLst>
            <pc:docMk/>
            <pc:sldMk cId="2329692851" sldId="264"/>
            <ac:spMk id="3" creationId="{03C383D8-1335-F830-A968-A93AC70F4A43}"/>
          </ac:spMkLst>
        </pc:spChg>
        <pc:spChg chg="add del mod ord">
          <ac:chgData name="darsh.wadi@gmail.com" userId="e5506b724bdccf12" providerId="LiveId" clId="{3F95BB4C-0994-4E6D-81FB-BC7930C59B89}" dt="2024-08-11T12:16:47.719" v="2" actId="700"/>
          <ac:spMkLst>
            <pc:docMk/>
            <pc:sldMk cId="2329692851" sldId="264"/>
            <ac:spMk id="4" creationId="{BC175855-D3E6-55C5-1900-D63760475C53}"/>
          </ac:spMkLst>
        </pc:spChg>
        <pc:spChg chg="add del mod ord">
          <ac:chgData name="darsh.wadi@gmail.com" userId="e5506b724bdccf12" providerId="LiveId" clId="{3F95BB4C-0994-4E6D-81FB-BC7930C59B89}" dt="2024-08-11T12:16:47.719" v="2" actId="700"/>
          <ac:spMkLst>
            <pc:docMk/>
            <pc:sldMk cId="2329692851" sldId="264"/>
            <ac:spMk id="5" creationId="{7B147D87-B0D9-BDC8-FB59-031F46186DB4}"/>
          </ac:spMkLst>
        </pc:spChg>
        <pc:spChg chg="add mod ord">
          <ac:chgData name="darsh.wadi@gmail.com" userId="e5506b724bdccf12" providerId="LiveId" clId="{3F95BB4C-0994-4E6D-81FB-BC7930C59B89}" dt="2024-08-11T12:17:06.286" v="16" actId="20577"/>
          <ac:spMkLst>
            <pc:docMk/>
            <pc:sldMk cId="2329692851" sldId="264"/>
            <ac:spMk id="6" creationId="{C6DD57F2-BA20-80C7-5A66-5E4603F57122}"/>
          </ac:spMkLst>
        </pc:spChg>
        <pc:spChg chg="add mod ord">
          <ac:chgData name="darsh.wadi@gmail.com" userId="e5506b724bdccf12" providerId="LiveId" clId="{3F95BB4C-0994-4E6D-81FB-BC7930C59B89}" dt="2024-08-11T12:16:47.719" v="2" actId="700"/>
          <ac:spMkLst>
            <pc:docMk/>
            <pc:sldMk cId="2329692851" sldId="264"/>
            <ac:spMk id="7" creationId="{86A1CE45-CAC2-24FF-98B4-670A7700498D}"/>
          </ac:spMkLst>
        </pc:spChg>
      </pc:sldChg>
      <pc:sldChg chg="new del">
        <pc:chgData name="darsh.wadi@gmail.com" userId="e5506b724bdccf12" providerId="LiveId" clId="{3F95BB4C-0994-4E6D-81FB-BC7930C59B89}" dt="2024-08-12T15:14:43.077" v="448" actId="680"/>
        <pc:sldMkLst>
          <pc:docMk/>
          <pc:sldMk cId="3379358772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09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09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92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41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852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54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452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0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9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886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8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52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8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75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5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DD746C-5C3F-4521-890B-86E1F98EAFEF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0464C6-C626-4F27-80A8-992BD490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5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Thotapuri_Mango_tree_in_Kolar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2E78-003C-5180-86B8-397ABA63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16450"/>
            <a:ext cx="9601196" cy="8835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Mango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66CE3-2CE4-B66F-9CFB-20576ECD63C1}"/>
              </a:ext>
            </a:extLst>
          </p:cNvPr>
          <p:cNvSpPr txBox="1"/>
          <p:nvPr/>
        </p:nvSpPr>
        <p:spPr>
          <a:xfrm>
            <a:off x="2671281" y="5532633"/>
            <a:ext cx="661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front of Reception  area AIS Campus,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Wakad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FB10C-7BC8-69BE-ECFA-463D8BB04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9428" y="1346167"/>
            <a:ext cx="4625219" cy="391080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B4D96E-C49D-5AD2-0D51-A5B0838C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83285" y="1325366"/>
            <a:ext cx="2488406" cy="3910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168EE-E2B5-43D2-63AF-871B87D13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61" y="1325367"/>
            <a:ext cx="2694224" cy="391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9DD77-43F8-EB19-FD58-AB5FF3D99D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9863" y="1059589"/>
            <a:ext cx="9601200" cy="51409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name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Mango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name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Mangifera indica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Family name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:       Anacardieceae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Habit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Mango trees thrive in warm, tropical climates with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ample sunlight and well-drained soil, requiring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consistent watering and good drainage to produce their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sweet, juicy fruit.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: Mango is cultivated in South Asia, Southeast Asia, East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and West Africa, the tropical and subtropical Americas,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and the Caribbean.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91C93-A749-29ED-AB5A-811419B35E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5988" y="1225051"/>
            <a:ext cx="9601200" cy="462710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Mango trees are deep rooted, symmetrical evergreens that attain heights of 90 feet and widths of 80 feet.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Mango trees have simple alternate lanceolate leaves that are 12 to 16 inches in length and yellow-green, purple, or copper in colour when young.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Mature leaves are leathery, glossy, and deep green in colour.</a:t>
            </a:r>
          </a:p>
        </p:txBody>
      </p:sp>
    </p:spTree>
    <p:extLst>
      <p:ext uri="{BB962C8B-B14F-4D97-AF65-F5344CB8AC3E}">
        <p14:creationId xmlns:p14="http://schemas.microsoft.com/office/powerpoint/2010/main" val="2697511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2DFC-CBE3-E4E4-EAF9-41792C2972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1110" y="1674688"/>
            <a:ext cx="9768033" cy="2667941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Medicinal: 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Mango bark has medicinal uses, including treatment for skin </a:t>
            </a:r>
          </a:p>
          <a:p>
            <a:pPr marL="0" indent="0">
              <a:buNone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conditions and digestive issues in traditional medicine.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Consumption: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use is for its sweet and nutritious mangoes, </a:t>
            </a:r>
          </a:p>
          <a:p>
            <a:pPr marL="0" indent="0">
              <a:buNone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consumed fresh, dried, or used in beverages, desserts, and </a:t>
            </a:r>
          </a:p>
          <a:p>
            <a:pPr marL="0" indent="0">
              <a:buNone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culinary dishes.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Craft: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Mango wood is utilized for furniture, carvings, and construction </a:t>
            </a:r>
          </a:p>
          <a:p>
            <a:pPr marL="0" indent="0">
              <a:buNone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due to its durability.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Livestock: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Mango seeds can be used in animal feed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Health: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Mango seeds can be processed for use in health supplements and </a:t>
            </a:r>
          </a:p>
          <a:p>
            <a:pPr marL="0" indent="0">
              <a:buNone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other products. </a:t>
            </a:r>
            <a:endParaRPr lang="en-US" sz="9600" dirty="0"/>
          </a:p>
          <a:p>
            <a:pPr marL="0" indent="0">
              <a:buNone/>
            </a:pP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0E828-E903-E521-F3F6-452D6BE13AB0}"/>
              </a:ext>
            </a:extLst>
          </p:cNvPr>
          <p:cNvSpPr txBox="1"/>
          <p:nvPr/>
        </p:nvSpPr>
        <p:spPr>
          <a:xfrm>
            <a:off x="1004299" y="924943"/>
            <a:ext cx="6118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:</a:t>
            </a:r>
          </a:p>
        </p:txBody>
      </p:sp>
    </p:spTree>
    <p:extLst>
      <p:ext uri="{BB962C8B-B14F-4D97-AF65-F5344CB8AC3E}">
        <p14:creationId xmlns:p14="http://schemas.microsoft.com/office/powerpoint/2010/main" val="27795386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96</TotalTime>
  <Words>261</Words>
  <Application>Microsoft Office PowerPoint</Application>
  <PresentationFormat>Widescreen</PresentationFormat>
  <Paragraphs>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Algerian</vt:lpstr>
      <vt:lpstr>Arial</vt:lpstr>
      <vt:lpstr>Garamond</vt:lpstr>
      <vt:lpstr>Times New Roman</vt:lpstr>
      <vt:lpstr>Wingdings</vt:lpstr>
      <vt:lpstr>Organic</vt:lpstr>
      <vt:lpstr>Mango Tree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darsh.wadi@gmail.com</dc:creator>
  <cp:lastModifiedBy>sunil kulkarni</cp:lastModifiedBy>
  <cp:revision>2</cp:revision>
  <dcterms:created xsi:type="dcterms:W3CDTF">2024-08-10T16:39:48Z</dcterms:created>
  <dcterms:modified xsi:type="dcterms:W3CDTF">2024-08-19T10:30:23Z</dcterms:modified>
</cp:coreProperties>
</file>